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C8E7-F1C8-4921-82AD-7B0D13C81DCA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11E9-0478-4B6C-99B5-31CCE0BB78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6C8E7-F1C8-4921-82AD-7B0D13C81DCA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11E9-0478-4B6C-99B5-31CCE0BB78A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google.co.uk/url?url=http://www.alabamawx.com/index.php/genetically-modified-food-research-paper&amp;rct=j&amp;frm=1&amp;q=&amp;esrc=s&amp;sa=U&amp;ved=0ahUKEwiYk8jqpIvMAhVJfxoKHdAtBQQQwW4IGDAB&amp;usg=AFQjCNFU2oSCpN1eXPAoXRzQ_7Smhgw-Uw" TargetMode="External"/><Relationship Id="rId7" Type="http://schemas.openxmlformats.org/officeDocument/2006/relationships/hyperlink" Target="http://www.google.co.uk/url?url=http://www.smithfieldsun.com/&amp;rct=j&amp;frm=1&amp;q=&amp;esrc=s&amp;sa=U&amp;ved=0ahUKEwjKyrb4pYvMAhXBvRoKHUGLCZwQwW4ILjAM&amp;usg=AFQjCNG5anFcx97DPw7Dk0Z_3uDX0F8-s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.uk/url?url=http://www.permagreenlawns.co.uk/&amp;rct=j&amp;frm=1&amp;q=&amp;esrc=s&amp;sa=U&amp;ved=0ahUKEwibjtm-pYvMAhUB1xoKHeNxCBUQwW4IIDAF&amp;usg=AFQjCNGiDrKlvsLG8kYABerp8TubwLNzrg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clipartlord.com/wp-content/uploads/2015/01/snowman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2564904" cy="2564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Algerian" pitchFamily="82" charset="0"/>
              </a:rPr>
              <a:t>If only</a:t>
            </a:r>
            <a:endParaRPr lang="en-GB" sz="36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6400800" cy="3384376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>
                <a:solidFill>
                  <a:srgbClr val="CD4545"/>
                </a:solidFill>
                <a:latin typeface="Algerian" pitchFamily="82" charset="0"/>
                <a:cs typeface="Aharoni" pitchFamily="2" charset="-79"/>
              </a:rPr>
              <a:t>If only my snowman never melted so he could help me with my school work</a:t>
            </a:r>
          </a:p>
          <a:p>
            <a:endParaRPr lang="en-GB" dirty="0" smtClean="0">
              <a:solidFill>
                <a:srgbClr val="CD4545"/>
              </a:solidFill>
              <a:latin typeface="Algerian" pitchFamily="82" charset="0"/>
              <a:cs typeface="Aharoni" pitchFamily="2" charset="-79"/>
            </a:endParaRPr>
          </a:p>
          <a:p>
            <a:r>
              <a:rPr lang="en-GB" dirty="0" smtClean="0">
                <a:solidFill>
                  <a:srgbClr val="CD4545"/>
                </a:solidFill>
                <a:latin typeface="Algerian" pitchFamily="82" charset="0"/>
                <a:cs typeface="Aharoni" pitchFamily="2" charset="-79"/>
              </a:rPr>
              <a:t>If only I could pick up a blade of grass and turn it into sunlight</a:t>
            </a:r>
          </a:p>
          <a:p>
            <a:endParaRPr lang="en-GB" dirty="0">
              <a:solidFill>
                <a:srgbClr val="CD4545"/>
              </a:solidFill>
              <a:latin typeface="Algerian" pitchFamily="82" charset="0"/>
              <a:cs typeface="Aharoni" pitchFamily="2" charset="-79"/>
            </a:endParaRPr>
          </a:p>
          <a:p>
            <a:r>
              <a:rPr lang="en-GB" dirty="0" smtClean="0">
                <a:solidFill>
                  <a:srgbClr val="CD4545"/>
                </a:solidFill>
                <a:latin typeface="Algerian" pitchFamily="82" charset="0"/>
                <a:cs typeface="Aharoni" pitchFamily="2" charset="-79"/>
              </a:rPr>
              <a:t>Scout</a:t>
            </a:r>
            <a:endParaRPr lang="en-GB" dirty="0">
              <a:solidFill>
                <a:srgbClr val="CD4545"/>
              </a:solidFill>
              <a:latin typeface="Algerian" pitchFamily="82" charset="0"/>
              <a:cs typeface="Aharoni" pitchFamily="2" charset="-79"/>
            </a:endParaRPr>
          </a:p>
        </p:txBody>
      </p:sp>
      <p:pic>
        <p:nvPicPr>
          <p:cNvPr id="11268" name="Picture 4" descr="Image result for school paper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04664"/>
            <a:ext cx="1632129" cy="1484784"/>
          </a:xfrm>
          <a:prstGeom prst="rect">
            <a:avLst/>
          </a:prstGeom>
          <a:noFill/>
        </p:spPr>
      </p:pic>
      <p:pic>
        <p:nvPicPr>
          <p:cNvPr id="11270" name="Picture 6" descr="Image result for grass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5504248"/>
            <a:ext cx="2160240" cy="1353752"/>
          </a:xfrm>
          <a:prstGeom prst="rect">
            <a:avLst/>
          </a:prstGeom>
          <a:noFill/>
        </p:spPr>
      </p:pic>
      <p:pic>
        <p:nvPicPr>
          <p:cNvPr id="11272" name="Picture 8" descr="Image result for sun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528" y="4653136"/>
            <a:ext cx="2016224" cy="200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If only</vt:lpstr>
    </vt:vector>
  </TitlesOfParts>
  <Company>DCC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only</dc:title>
  <dc:creator>sking</dc:creator>
  <dc:description>If only</dc:description>
  <cp:lastModifiedBy>CDavies</cp:lastModifiedBy>
  <cp:revision>24</cp:revision>
  <dcterms:created xsi:type="dcterms:W3CDTF">2016-04-13T08:57:55Z</dcterms:created>
  <dcterms:modified xsi:type="dcterms:W3CDTF">2016-04-13T14:20:11Z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If only</vt:lpwstr>
  </property>
  <property fmtid="{D5CDD505-2E9C-101B-9397-08002B2CF9AE}" pid="3" name="SlideDescription">
    <vt:lpwstr>If only</vt:lpwstr>
  </property>
</Properties>
</file>