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uk/url?url=https://www.youtube.com/watch?v=qeIdhCGQcog&amp;rct=j&amp;frm=1&amp;q=&amp;esrc=s&amp;sa=U&amp;ved=0ahUKEwjL1Y2GpIvMAhUJORoKHUq7B0wQwW4IODAR&amp;usg=AFQjCNEvhDOspIJxC8dIyBYMAvxa3ImJsA" TargetMode="External"/><Relationship Id="rId3" Type="http://schemas.openxmlformats.org/officeDocument/2006/relationships/hyperlink" Target="http://freebigpictures.com/wp-content/uploads/2009/09/mountain-stream.jpg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freebigpictures.com/river-pictures/mountain-stream/%20?aid=1034&amp;pid=47&amp;sa=1%2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cathygrahamcoaching.files.wordpress.com/2014/07/butterfly-wallpapers.jpg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CB47BB"/>
                </a:solidFill>
                <a:latin typeface="Blackadder ITC" pitchFamily="82" charset="0"/>
              </a:rPr>
              <a:t>       If   only...</a:t>
            </a:r>
            <a:endParaRPr lang="en-GB" sz="4000" dirty="0">
              <a:solidFill>
                <a:srgbClr val="CB47BB"/>
              </a:solidFill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4392488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CB47BB"/>
                </a:solidFill>
                <a:latin typeface="Blackadder ITC" pitchFamily="82" charset="0"/>
              </a:rPr>
              <a:t>If only I could pick up a giant tree and use it as a house. </a:t>
            </a:r>
          </a:p>
          <a:p>
            <a:r>
              <a:rPr lang="en-GB" sz="4000" dirty="0" smtClean="0">
                <a:solidFill>
                  <a:srgbClr val="CB47BB"/>
                </a:solidFill>
                <a:latin typeface="Blackadder ITC" pitchFamily="82" charset="0"/>
              </a:rPr>
              <a:t>If only </a:t>
            </a:r>
            <a:r>
              <a:rPr lang="en-GB" sz="4000" dirty="0">
                <a:solidFill>
                  <a:srgbClr val="CB47BB"/>
                </a:solidFill>
                <a:latin typeface="Blackadder ITC" pitchFamily="82" charset="0"/>
              </a:rPr>
              <a:t>I</a:t>
            </a:r>
            <a:r>
              <a:rPr lang="en-GB" sz="4000" dirty="0" smtClean="0">
                <a:solidFill>
                  <a:srgbClr val="CB47BB"/>
                </a:solidFill>
                <a:latin typeface="Blackadder ITC" pitchFamily="82" charset="0"/>
              </a:rPr>
              <a:t> could pick up water from a stream, I would make it into a butterfly. </a:t>
            </a:r>
          </a:p>
          <a:p>
            <a:endParaRPr lang="en-GB" sz="4000" dirty="0" smtClean="0">
              <a:solidFill>
                <a:srgbClr val="CB47BB"/>
              </a:solidFill>
              <a:latin typeface="Blackadder ITC" pitchFamily="82" charset="0"/>
            </a:endParaRPr>
          </a:p>
          <a:p>
            <a:r>
              <a:rPr lang="en-GB" sz="4000" dirty="0" smtClean="0">
                <a:solidFill>
                  <a:srgbClr val="CB47BB"/>
                </a:solidFill>
                <a:latin typeface="Blackadder ITC" pitchFamily="82" charset="0"/>
              </a:rPr>
              <a:t>Ellie</a:t>
            </a:r>
            <a:endParaRPr lang="en-GB" sz="4000" dirty="0">
              <a:solidFill>
                <a:srgbClr val="CB47BB"/>
              </a:solidFill>
              <a:latin typeface="Blackadder ITC" pitchFamily="82" charset="0"/>
            </a:endParaRPr>
          </a:p>
        </p:txBody>
      </p:sp>
      <p:sp>
        <p:nvSpPr>
          <p:cNvPr id="11267" name="AutoShape 3" descr="Download image">
            <a:hlinkClick r:id="rId2" tooltip="Download image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66" name="Picture 2" descr="Photo of Mountain Wild Stream is a comely image to downloa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41776"/>
            <a:ext cx="3008039" cy="2016224"/>
          </a:xfrm>
          <a:prstGeom prst="rect">
            <a:avLst/>
          </a:prstGeom>
          <a:noFill/>
        </p:spPr>
      </p:pic>
      <p:pic>
        <p:nvPicPr>
          <p:cNvPr id="11269" name="Picture 5" descr="Butterfly Effec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4931938"/>
            <a:ext cx="2555776" cy="1926061"/>
          </a:xfrm>
          <a:prstGeom prst="rect">
            <a:avLst/>
          </a:prstGeom>
          <a:noFill/>
        </p:spPr>
      </p:pic>
      <p:pic>
        <p:nvPicPr>
          <p:cNvPr id="11271" name="Picture 7" descr="Kapok Tree (Ceiba pentandra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" y="0"/>
            <a:ext cx="3612847" cy="2060848"/>
          </a:xfrm>
          <a:prstGeom prst="rect">
            <a:avLst/>
          </a:prstGeom>
          <a:noFill/>
        </p:spPr>
      </p:pic>
      <p:pic>
        <p:nvPicPr>
          <p:cNvPr id="11273" name="Picture 9" descr="Image result for hous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1759" y="0"/>
            <a:ext cx="2932242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If   only...</vt:lpstr>
    </vt:vector>
  </TitlesOfParts>
  <Company>DCC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only</dc:title>
  <dc:creator>sking</dc:creator>
  <dc:description>       If   only...</dc:description>
  <cp:lastModifiedBy>CDavies</cp:lastModifiedBy>
  <cp:revision>24</cp:revision>
  <dcterms:created xsi:type="dcterms:W3CDTF">2016-04-13T08:57:55Z</dcterms:created>
  <dcterms:modified xsi:type="dcterms:W3CDTF">2016-04-13T14:20:12Z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If only</vt:lpwstr>
  </property>
  <property fmtid="{D5CDD505-2E9C-101B-9397-08002B2CF9AE}" pid="3" name="SlideDescription">
    <vt:lpwstr>       If   only...</vt:lpwstr>
  </property>
</Properties>
</file>