
<file path=[Content_Types].xml><?xml version="1.0" encoding="utf-8"?>
<Types xmlns="http://schemas.openxmlformats.org/package/2006/content-types"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6C8E7-F1C8-4921-82AD-7B0D13C81DCA}" type="datetimeFigureOut">
              <a:rPr lang="en-GB" smtClean="0"/>
              <a:pPr/>
              <a:t>13/04/2016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011E9-0478-4B6C-99B5-31CCE0BB78A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76C8E7-F1C8-4921-82AD-7B0D13C81DCA}" type="datetimeFigureOut">
              <a:rPr lang="en-GB" smtClean="0"/>
              <a:pPr/>
              <a:t>13/04/2016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E011E9-0478-4B6C-99B5-31CCE0BB78A1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google.com/url?url=http://www.successandfailure.net/blog/tag/daniel-713-14/&amp;rct=j&amp;frm=1&amp;q=&amp;esrc=s&amp;sa=U&amp;ved=0ahUKEwja55ukp4vMAhWLthoKHWLBAiwQwW4IGDAB&amp;usg=AFQjCNH1Ko8TqMW3cN0Fv3wHhQTqaf1L0Q" TargetMode="External"/><Relationship Id="rId3" Type="http://schemas.openxmlformats.org/officeDocument/2006/relationships/image" Target="../media/image1.jpeg"/><Relationship Id="rId7" Type="http://schemas.openxmlformats.org/officeDocument/2006/relationships/image" Target="../media/image3.jpeg"/><Relationship Id="rId2" Type="http://schemas.openxmlformats.org/officeDocument/2006/relationships/hyperlink" Target="https://www.google.com/url?url=https://www.clipartool.com/free-clipart-images/football-black-and-white-free-clipart-3-1447/&amp;rct=j&amp;frm=1&amp;q=&amp;esrc=s&amp;sa=U&amp;ved=0ahUKEwj-xMKLo4vMAhVMfxoKHRsyAr4QwW4IMDAN&amp;usg=AFQjCNGD6IKLQ9TTpLuMCrp-EEp_hp4KKQ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google.com/url?url=http://www.amazon.co.uk/Best-Sellers-Sports-Outdoors-Football-Goals/zgbs/sports/324084011&amp;rct=j&amp;frm=1&amp;q=&amp;esrc=s&amp;sa=U&amp;ved=0ahUKEwitmP2Bp4vMAhUE2hoKHZZ8Dw4QwW4IGDAB&amp;usg=AFQjCNEFS5JYeDKJzUr927PPGfICUJR7YQ" TargetMode="External"/><Relationship Id="rId5" Type="http://schemas.openxmlformats.org/officeDocument/2006/relationships/image" Target="../media/image2.jpeg"/><Relationship Id="rId4" Type="http://schemas.openxmlformats.org/officeDocument/2006/relationships/hyperlink" Target="http://www.google.com/url?url=http://randomwallpapers.net/mountain-scenery-grass-tree-vector_w426974&amp;rct=j&amp;frm=1&amp;q=&amp;esrc=s&amp;sa=U&amp;ved=0ahUKEwjvntDdpovMAhXEqxoKHUPGDLwQwW4ILjAM&amp;usg=AFQjCNEOSv_doTUlxEoLBWioy6G5wwQq7Q" TargetMode="External"/><Relationship Id="rId9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0"/>
            <a:ext cx="7772400" cy="1080121"/>
          </a:xfrm>
        </p:spPr>
        <p:txBody>
          <a:bodyPr>
            <a:normAutofit/>
          </a:bodyPr>
          <a:lstStyle/>
          <a:p>
            <a:r>
              <a:rPr lang="en-GB" dirty="0" smtClean="0"/>
              <a:t>If only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9632" y="1412776"/>
            <a:ext cx="6400800" cy="3456384"/>
          </a:xfrm>
        </p:spPr>
        <p:txBody>
          <a:bodyPr>
            <a:noAutofit/>
          </a:bodyPr>
          <a:lstStyle/>
          <a:p>
            <a:r>
              <a:rPr lang="en-GB" sz="3400" dirty="0" smtClean="0"/>
              <a:t>If only I could be in a real football match, I might score the winning goal</a:t>
            </a:r>
          </a:p>
          <a:p>
            <a:endParaRPr lang="en-GB" sz="3400" dirty="0" smtClean="0"/>
          </a:p>
          <a:p>
            <a:r>
              <a:rPr lang="en-GB" sz="3400" dirty="0" smtClean="0"/>
              <a:t>If only I could climb a really high mountain I could see the clouds of heaven</a:t>
            </a:r>
          </a:p>
          <a:p>
            <a:endParaRPr lang="en-GB" sz="3400" dirty="0" smtClean="0"/>
          </a:p>
          <a:p>
            <a:r>
              <a:rPr lang="en-GB" sz="3400" dirty="0" smtClean="0"/>
              <a:t>Joseph</a:t>
            </a:r>
            <a:endParaRPr lang="en-GB" sz="3400" dirty="0"/>
          </a:p>
        </p:txBody>
      </p:sp>
      <p:pic>
        <p:nvPicPr>
          <p:cNvPr id="11266" name="Picture 2" descr="Image result for football black and whit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08304" y="0"/>
            <a:ext cx="1304925" cy="1304926"/>
          </a:xfrm>
          <a:prstGeom prst="rect">
            <a:avLst/>
          </a:prstGeom>
          <a:noFill/>
        </p:spPr>
      </p:pic>
      <p:pic>
        <p:nvPicPr>
          <p:cNvPr id="11268" name="Picture 4" descr="Image result for mountain cartoon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1519" y="5373216"/>
            <a:ext cx="1888375" cy="1183383"/>
          </a:xfrm>
          <a:prstGeom prst="rect">
            <a:avLst/>
          </a:prstGeom>
          <a:noFill/>
        </p:spPr>
      </p:pic>
      <p:pic>
        <p:nvPicPr>
          <p:cNvPr id="11270" name="Picture 6" descr="Image result for goals football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79512" y="260648"/>
            <a:ext cx="1428750" cy="1168102"/>
          </a:xfrm>
          <a:prstGeom prst="rect">
            <a:avLst/>
          </a:prstGeom>
          <a:noFill/>
        </p:spPr>
      </p:pic>
      <p:pic>
        <p:nvPicPr>
          <p:cNvPr id="11272" name="Picture 8" descr="Image result for clouds of heaven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236296" y="5445224"/>
            <a:ext cx="1428750" cy="10881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284</TotalTime>
  <Words>36</Words>
  <Application>Microsoft Office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If only</vt:lpstr>
    </vt:vector>
  </TitlesOfParts>
  <Company>DCC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If only</dc:title>
  <dc:creator>sking</dc:creator>
  <dc:description>If only</dc:description>
  <cp:lastModifiedBy>CDavies</cp:lastModifiedBy>
  <cp:revision>24</cp:revision>
  <dcterms:created xsi:type="dcterms:W3CDTF">2016-04-13T08:57:55Z</dcterms:created>
  <dcterms:modified xsi:type="dcterms:W3CDTF">2016-04-13T14:20:13Z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If only</vt:lpwstr>
  </property>
  <property fmtid="{D5CDD505-2E9C-101B-9397-08002B2CF9AE}" pid="3" name="SlideDescription">
    <vt:lpwstr>If only</vt:lpwstr>
  </property>
</Properties>
</file>