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uk/url?url=http://dreamatico.com/sky.html&amp;rct=j&amp;frm=1&amp;q=&amp;esrc=s&amp;sa=U&amp;ved=0ahUKEwj2g7HPo4vMAhVJtRoKHUOlDlkQwW4IKDAJ&amp;usg=AFQjCNG5DhwZfzYWca9bI4M-GGz5Q0CwF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url=http://www.freedawn.co.uk/scientia/2015/12/12/in-the-life-of-a-hedgehog/&amp;rct=j&amp;frm=1&amp;q=&amp;esrc=s&amp;sa=U&amp;ved=0ahUKEwiUsYuTpYvMAhWCvBoKHWBdAmwQwW4IHDAD&amp;usg=AFQjCNGximJ8K3qBOBCVj5nv9BYUuggGS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url=http://www.alamy.com/stock-photo/longship.html&amp;rct=j&amp;frm=1&amp;q=&amp;esrc=s&amp;sa=U&amp;ved=0ahUKEwjGlbuypIvMAhWICBoKHW7ADqM4FBDBbggYMAE&amp;usg=AFQjCNHJ-1tacIQUgNZAOmmCIQH_ebafz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</a:rPr>
              <a:t>If only</a:t>
            </a:r>
            <a:endParaRPr lang="en-GB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484784"/>
            <a:ext cx="6400800" cy="30963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If only a hedgehog came </a:t>
            </a:r>
            <a:r>
              <a:rPr lang="en-GB" dirty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b</a:t>
            </a:r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ack to life and turned blue like the sky</a:t>
            </a:r>
          </a:p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 </a:t>
            </a:r>
          </a:p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If only the long ship we burnt came back to life and </a:t>
            </a:r>
            <a:r>
              <a:rPr lang="en-GB" dirty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I</a:t>
            </a:r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 could sail it across the sky</a:t>
            </a:r>
          </a:p>
          <a:p>
            <a:endParaRPr lang="en-GB" dirty="0">
              <a:solidFill>
                <a:srgbClr val="C00000"/>
              </a:solidFill>
              <a:latin typeface="Bernard MT Condensed" pitchFamily="18" charset="0"/>
              <a:cs typeface="Aharoni" pitchFamily="2" charset="-79"/>
            </a:endParaRPr>
          </a:p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  <a:cs typeface="Aharoni" pitchFamily="2" charset="-79"/>
              </a:rPr>
              <a:t>Louis </a:t>
            </a:r>
            <a:endParaRPr lang="en-GB" dirty="0">
              <a:solidFill>
                <a:srgbClr val="C00000"/>
              </a:solidFill>
              <a:latin typeface="Bernard MT Condensed" pitchFamily="18" charset="0"/>
              <a:cs typeface="Aharoni" pitchFamily="2" charset="-79"/>
            </a:endParaRPr>
          </a:p>
        </p:txBody>
      </p:sp>
      <p:pic>
        <p:nvPicPr>
          <p:cNvPr id="11266" name="Picture 2" descr="Image result for sk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31222" cy="2132856"/>
          </a:xfrm>
          <a:prstGeom prst="rect">
            <a:avLst/>
          </a:prstGeom>
          <a:noFill/>
        </p:spPr>
      </p:pic>
      <p:pic>
        <p:nvPicPr>
          <p:cNvPr id="11270" name="Picture 6" descr="Image result for burning long shi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20613"/>
            <a:ext cx="2627784" cy="4080796"/>
          </a:xfrm>
          <a:prstGeom prst="rect">
            <a:avLst/>
          </a:prstGeom>
          <a:noFill/>
        </p:spPr>
      </p:pic>
      <p:pic>
        <p:nvPicPr>
          <p:cNvPr id="11274" name="Picture 10" descr="Image result for hedgeho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4944362"/>
            <a:ext cx="2880320" cy="1913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only</vt:lpstr>
    </vt:vector>
  </TitlesOfParts>
  <Company>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</dc:title>
  <dc:creator>sking</dc:creator>
  <dc:description>If only</dc:description>
  <cp:lastModifiedBy>CDavies</cp:lastModifiedBy>
  <cp:revision>24</cp:revision>
  <dcterms:created xsi:type="dcterms:W3CDTF">2016-04-13T08:57:55Z</dcterms:created>
  <dcterms:modified xsi:type="dcterms:W3CDTF">2016-04-13T14:20:14Z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If only</vt:lpwstr>
  </property>
  <property fmtid="{D5CDD505-2E9C-101B-9397-08002B2CF9AE}" pid="3" name="SlideDescription">
    <vt:lpwstr>If only</vt:lpwstr>
  </property>
</Properties>
</file>