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url=http://www.nasa.gov/feature/goddard/rare-full-moon-on-christmas-day&amp;rct=j&amp;frm=1&amp;q=&amp;esrc=s&amp;sa=U&amp;ved=0ahUKEwisqruk04vMAhWJrxoKHa1CCwYQwW4IGDAB&amp;usg=AFQjCNHmtEyvluvJ6CtrEpt-1Hg37jJEW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url?url=https://en.wikipedia.org/wiki/Felidae&amp;rct=j&amp;frm=1&amp;q=&amp;esrc=s&amp;sa=U&amp;ved=0ahUKEwiM65Xv0YvMAhWJ2xoKHYMwD4kQwW4IFjAA&amp;usg=AFQjCNHaGYknvrSBd7vX-MmmLKhPGOe3V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url=http://weknowyourdreamz.com/sun.html&amp;rct=j&amp;frm=1&amp;q=&amp;esrc=s&amp;sa=U&amp;ved=0ahUKEwiU7OXn0ovMAhVI1RoKHY53D4QQwW4IIDAF&amp;usg=AFQjCNH-W8P6UIfmSZnTkWIjAeeI3Jdar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url?url=https://nhmu.utah.edu/boneuponhorse&amp;rct=j&amp;frm=1&amp;q=&amp;esrc=s&amp;sa=U&amp;ved=0ahUKEwjix4yh0ovMAhVMvRoKHc-jCCEQwW4IGDAB&amp;usg=AFQjCNErDexIgh-54PllDCbbKvnt6CRPZQ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If only...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410445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If only a horse could speak, would it say “moo”? 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If only a cat could speak, would it ask for its dinner politely</a:t>
            </a:r>
          </a:p>
          <a:p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Emily</a:t>
            </a:r>
          </a:p>
        </p:txBody>
      </p:sp>
      <p:pic>
        <p:nvPicPr>
          <p:cNvPr id="11266" name="Picture 2" descr="Image result for c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157192"/>
            <a:ext cx="2284867" cy="1584176"/>
          </a:xfrm>
          <a:prstGeom prst="rect">
            <a:avLst/>
          </a:prstGeom>
          <a:noFill/>
        </p:spPr>
      </p:pic>
      <p:pic>
        <p:nvPicPr>
          <p:cNvPr id="11268" name="Picture 4" descr="Image result for hor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301208"/>
            <a:ext cx="2185957" cy="1224136"/>
          </a:xfrm>
          <a:prstGeom prst="rect">
            <a:avLst/>
          </a:prstGeom>
          <a:noFill/>
        </p:spPr>
      </p:pic>
      <p:pic>
        <p:nvPicPr>
          <p:cNvPr id="11270" name="Picture 6" descr="Image result for su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077072"/>
            <a:ext cx="1728192" cy="1728192"/>
          </a:xfrm>
          <a:prstGeom prst="rect">
            <a:avLst/>
          </a:prstGeom>
          <a:noFill/>
        </p:spPr>
      </p:pic>
      <p:pic>
        <p:nvPicPr>
          <p:cNvPr id="11272" name="Picture 8" descr="Image result for mo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450912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only...</vt:lpstr>
    </vt:vector>
  </TitlesOfParts>
  <Company>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</dc:title>
  <dc:creator>sking</dc:creator>
  <dc:description>If only...</dc:description>
  <cp:lastModifiedBy>CDavies</cp:lastModifiedBy>
  <cp:revision>24</cp:revision>
  <dcterms:created xsi:type="dcterms:W3CDTF">2016-04-13T08:57:55Z</dcterms:created>
  <dcterms:modified xsi:type="dcterms:W3CDTF">2016-04-13T14:20:11Z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If only</vt:lpwstr>
  </property>
  <property fmtid="{D5CDD505-2E9C-101B-9397-08002B2CF9AE}" pid="3" name="SlideDescription">
    <vt:lpwstr>If only...</vt:lpwstr>
  </property>
</Properties>
</file>